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0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60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6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563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208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04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1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1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67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90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2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38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7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67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84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C520F1-5210-4D63-8D4B-13CD1BF7F7B8}" type="datetimeFigureOut">
              <a:rPr lang="en-IN" smtClean="0"/>
              <a:t>21-10-2023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EB5322-D5F7-432E-B092-CD147C577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03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Share Price Prediction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Ravikant</a:t>
            </a:r>
            <a:r>
              <a:rPr lang="en-IN" dirty="0" smtClean="0"/>
              <a:t> B </a:t>
            </a:r>
            <a:r>
              <a:rPr lang="en-IN" dirty="0" err="1" smtClean="0"/>
              <a:t>Hatwar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54379"/>
            <a:ext cx="10044868" cy="36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874" y="2557463"/>
            <a:ext cx="952072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for LSTM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78281"/>
            <a:ext cx="9601196" cy="33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486826"/>
            <a:ext cx="9601200" cy="34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Iterations and Evolutions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40" y="2454914"/>
            <a:ext cx="4630348" cy="33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88" y="2454914"/>
            <a:ext cx="4869309" cy="101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89" y="3469594"/>
            <a:ext cx="4870407" cy="24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442962"/>
            <a:ext cx="4498647" cy="132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3768695"/>
            <a:ext cx="4498647" cy="2324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048" y="2442962"/>
            <a:ext cx="5554767" cy="36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is capable of lot more iterations. We can try out with different hyper parameters and get closure to the original price curve.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and LSTM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are interested in predicting stock price.</a:t>
            </a:r>
          </a:p>
          <a:p>
            <a:r>
              <a:rPr lang="en-IN" dirty="0" smtClean="0"/>
              <a:t>In this capstone project we are using deep learning techniques like RNN and LSTM </a:t>
            </a:r>
          </a:p>
          <a:p>
            <a:r>
              <a:rPr lang="en-IN" dirty="0" smtClean="0"/>
              <a:t>RNN : A powerful neural network used fro modelling sequential data. Ex Time Series, Natural Language Processing.</a:t>
            </a:r>
          </a:p>
          <a:p>
            <a:r>
              <a:rPr lang="en-IN" dirty="0" smtClean="0"/>
              <a:t>LSTM : A RNN memorises data points over  longer period. It consists of a Cell, Input gate, Output gate and Forget Gate.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87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and LSTM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223" y="2557463"/>
            <a:ext cx="573755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Collection and Pre-processing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this project we will be using ESCORTS Ltd stock data from </a:t>
            </a:r>
            <a:r>
              <a:rPr lang="en-IN" dirty="0" err="1" smtClean="0"/>
              <a:t>yfinance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547" t="20211" r="24371" b="33236"/>
          <a:stretch/>
        </p:blipFill>
        <p:spPr bwMode="auto">
          <a:xfrm>
            <a:off x="1295401" y="2974427"/>
            <a:ext cx="9477702" cy="3037489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52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 and Pre-processing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324" t="23341" r="55462" b="24365"/>
          <a:stretch/>
        </p:blipFill>
        <p:spPr bwMode="auto">
          <a:xfrm>
            <a:off x="1295402" y="2504911"/>
            <a:ext cx="5599384" cy="331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656" t="21863" r="57124" b="19343"/>
          <a:stretch/>
        </p:blipFill>
        <p:spPr bwMode="auto">
          <a:xfrm>
            <a:off x="7020911" y="2504911"/>
            <a:ext cx="4414344" cy="3412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27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Splitting Data : Train and Test Sets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3" y="2633384"/>
            <a:ext cx="4524284" cy="3242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87" y="2633384"/>
            <a:ext cx="5076909" cy="220921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72619" y="4842597"/>
            <a:ext cx="5023977" cy="11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Scaling and Conversion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822" t="20977" r="52471" b="20819"/>
          <a:stretch/>
        </p:blipFill>
        <p:spPr bwMode="auto">
          <a:xfrm>
            <a:off x="1295402" y="2494402"/>
            <a:ext cx="4905701" cy="366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324" t="24523" r="57456" b="5161"/>
          <a:stretch/>
        </p:blipFill>
        <p:spPr bwMode="auto">
          <a:xfrm>
            <a:off x="6274676" y="2494402"/>
            <a:ext cx="5108027" cy="366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220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and Test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our function </a:t>
            </a:r>
            <a:r>
              <a:rPr lang="en-US" dirty="0" err="1" smtClean="0"/>
              <a:t>CreatePatternSet</a:t>
            </a:r>
            <a:r>
              <a:rPr lang="en-US" dirty="0" smtClean="0"/>
              <a:t>() to build </a:t>
            </a:r>
            <a:r>
              <a:rPr lang="en-US" dirty="0" err="1" smtClean="0"/>
              <a:t>x_train</a:t>
            </a:r>
            <a:r>
              <a:rPr lang="en-US" dirty="0" smtClean="0"/>
              <a:t> and </a:t>
            </a:r>
            <a:r>
              <a:rPr lang="en-US" dirty="0" err="1" smtClean="0"/>
              <a:t>y_train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03762"/>
            <a:ext cx="10053414" cy="144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83" y="4657868"/>
            <a:ext cx="10174332" cy="14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86259"/>
            <a:ext cx="4831934" cy="3632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20" y="2544407"/>
            <a:ext cx="4993577" cy="35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175</TotalTime>
  <Words>170</Words>
  <Application>Microsoft Office PowerPoint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Share Price Prediction</vt:lpstr>
      <vt:lpstr>RNN and LSTM</vt:lpstr>
      <vt:lpstr>RNN and LSTM</vt:lpstr>
      <vt:lpstr>Data Collection and Pre-processing</vt:lpstr>
      <vt:lpstr>Data Collection and Pre-processing</vt:lpstr>
      <vt:lpstr>Splitting Data : Train and Test Sets</vt:lpstr>
      <vt:lpstr>Data Scaling and Conversion</vt:lpstr>
      <vt:lpstr>Train and Test Sets</vt:lpstr>
      <vt:lpstr>Model Architecture</vt:lpstr>
      <vt:lpstr>Model Architecture</vt:lpstr>
      <vt:lpstr>Model Architecture</vt:lpstr>
      <vt:lpstr>Class for LSTM</vt:lpstr>
      <vt:lpstr>Visualization</vt:lpstr>
      <vt:lpstr>Iterations and Evolutions</vt:lpstr>
      <vt:lpstr>Evolutions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Price Prediction</dc:title>
  <dc:creator>b021562</dc:creator>
  <cp:lastModifiedBy>ANIL KUMAR</cp:lastModifiedBy>
  <cp:revision>21</cp:revision>
  <dcterms:created xsi:type="dcterms:W3CDTF">2023-10-19T07:20:47Z</dcterms:created>
  <dcterms:modified xsi:type="dcterms:W3CDTF">2023-10-21T08:18:37Z</dcterms:modified>
</cp:coreProperties>
</file>